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1" r:id="rId4"/>
    <p:sldId id="264" r:id="rId5"/>
    <p:sldId id="268" r:id="rId6"/>
    <p:sldId id="269" r:id="rId7"/>
    <p:sldId id="26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061" autoAdjust="0"/>
  </p:normalViewPr>
  <p:slideViewPr>
    <p:cSldViewPr snapToGrid="0">
      <p:cViewPr varScale="1">
        <p:scale>
          <a:sx n="65" d="100"/>
          <a:sy n="65" d="100"/>
        </p:scale>
        <p:origin x="9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23/02/2023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5347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23/02/2023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448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23/02/2023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04403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23/02/2023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3542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23/02/2023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67089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23/02/2023</a:t>
            </a:fld>
            <a:endParaRPr lang="en-I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99402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23/02/2023</a:t>
            </a:fld>
            <a:endParaRPr lang="en-I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98435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23/02/2023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048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23/02/2023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9196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23/02/2023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93711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23/02/2023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1780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23/02/2023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6967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23/02/2023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120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23/02/2023</a:t>
            </a:fld>
            <a:endParaRPr lang="en-I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0535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23/02/2023</a:t>
            </a:fld>
            <a:endParaRPr lang="en-I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0817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23/02/2023</a:t>
            </a:fld>
            <a:endParaRPr lang="en-I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43891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23/02/2023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85765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FA661AC-86CA-475C-90D9-CA2B3121345C}" type="datetimeFigureOut">
              <a:rPr lang="en-IE" smtClean="0"/>
              <a:t>23/02/2023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61826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9927-2CD4-2DE3-975F-4C569A05C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6283" y="2131142"/>
            <a:ext cx="4439433" cy="980768"/>
          </a:xfrm>
        </p:spPr>
        <p:txBody>
          <a:bodyPr/>
          <a:lstStyle/>
          <a:p>
            <a:r>
              <a:rPr lang="en-IE" sz="4300" dirty="0"/>
              <a:t>VR Conference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0835A-29B3-C893-E03F-63585E621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3013" y="3746090"/>
            <a:ext cx="4065974" cy="1372698"/>
          </a:xfrm>
        </p:spPr>
        <p:txBody>
          <a:bodyPr>
            <a:noAutofit/>
          </a:bodyPr>
          <a:lstStyle/>
          <a:p>
            <a:r>
              <a:rPr lang="en-IE" dirty="0">
                <a:solidFill>
                  <a:schemeClr val="tx1"/>
                </a:solidFill>
              </a:rPr>
              <a:t>Soft Dev With VR &amp; Gaming</a:t>
            </a:r>
          </a:p>
          <a:p>
            <a:r>
              <a:rPr lang="en-IE" b="0" i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Supervisor – DR </a:t>
            </a:r>
            <a:r>
              <a:rPr lang="en-IE" dirty="0">
                <a:solidFill>
                  <a:schemeClr val="tx1"/>
                </a:solidFill>
              </a:rPr>
              <a:t>Conor </a:t>
            </a:r>
            <a:r>
              <a:rPr lang="en-IE" dirty="0" err="1">
                <a:solidFill>
                  <a:schemeClr val="tx1"/>
                </a:solidFill>
              </a:rPr>
              <a:t>Keighrey</a:t>
            </a:r>
            <a:endParaRPr lang="en-IE" dirty="0">
              <a:solidFill>
                <a:schemeClr val="tx1"/>
              </a:solidFill>
            </a:endParaRPr>
          </a:p>
          <a:p>
            <a:r>
              <a:rPr lang="en-IE" dirty="0">
                <a:solidFill>
                  <a:schemeClr val="tx1"/>
                </a:solidFill>
              </a:rPr>
              <a:t>By Daniel V</a:t>
            </a:r>
          </a:p>
        </p:txBody>
      </p:sp>
    </p:spTree>
    <p:extLst>
      <p:ext uri="{BB962C8B-B14F-4D97-AF65-F5344CB8AC3E}">
        <p14:creationId xmlns:p14="http://schemas.microsoft.com/office/powerpoint/2010/main" val="303123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9927-2CD4-2DE3-975F-4C569A05C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1497" y="1194619"/>
            <a:ext cx="2989006" cy="785847"/>
          </a:xfrm>
        </p:spPr>
        <p:txBody>
          <a:bodyPr/>
          <a:lstStyle/>
          <a:p>
            <a:r>
              <a:rPr lang="en-IE" sz="4200" dirty="0"/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0835A-29B3-C893-E03F-63585E621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19650"/>
            <a:ext cx="9144000" cy="2471216"/>
          </a:xfrm>
        </p:spPr>
        <p:txBody>
          <a:bodyPr>
            <a:normAutofit/>
          </a:bodyPr>
          <a:lstStyle/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To Develop an application for businesses / education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Multiple users at a time using photon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Can draw / write on the whiteboard with different marker styles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 err="1">
                <a:solidFill>
                  <a:schemeClr val="tx1"/>
                </a:solidFill>
              </a:rPr>
              <a:t>Presentee</a:t>
            </a:r>
            <a:r>
              <a:rPr lang="en-IE" dirty="0">
                <a:solidFill>
                  <a:schemeClr val="tx1"/>
                </a:solidFill>
              </a:rPr>
              <a:t> &amp; Presenter can move around the scene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Hand tracking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56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9927-2CD4-2DE3-975F-4C569A05C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935" y="303198"/>
            <a:ext cx="8908026" cy="881691"/>
          </a:xfrm>
        </p:spPr>
        <p:txBody>
          <a:bodyPr/>
          <a:lstStyle/>
          <a:p>
            <a:r>
              <a:rPr lang="en-IE" sz="4200" dirty="0"/>
              <a:t>Work done in the last deliverable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F29B83DD-562D-C48F-2EA1-2E9C2117A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511" y="1260006"/>
            <a:ext cx="2373409" cy="200372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392FC45-68E5-AF9C-966A-DA32472C4F31}"/>
              </a:ext>
            </a:extLst>
          </p:cNvPr>
          <p:cNvSpPr txBox="1">
            <a:spLocks/>
          </p:cNvSpPr>
          <p:nvPr/>
        </p:nvSpPr>
        <p:spPr>
          <a:xfrm>
            <a:off x="0" y="1510035"/>
            <a:ext cx="8557006" cy="136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u="sng" dirty="0"/>
              <a:t>Marker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dirty="0"/>
              <a:t>Sphere object with rigid body, collider and scripts to allow grab with the pinch technique to be used</a:t>
            </a:r>
          </a:p>
        </p:txBody>
      </p:sp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5B26AE6E-93F6-6F96-DF10-E072B09AC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970" y="3381362"/>
            <a:ext cx="2402905" cy="1411863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6B4D369C-B92C-2739-1E7B-88C01302D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015" y="5014451"/>
            <a:ext cx="2402905" cy="174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8426C0A4-DDD8-5BF2-C182-5F42D9B66389}"/>
              </a:ext>
            </a:extLst>
          </p:cNvPr>
          <p:cNvSpPr txBox="1">
            <a:spLocks/>
          </p:cNvSpPr>
          <p:nvPr/>
        </p:nvSpPr>
        <p:spPr>
          <a:xfrm>
            <a:off x="6955" y="5139919"/>
            <a:ext cx="8258015" cy="1489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u="sng" dirty="0"/>
              <a:t>Duster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dirty="0"/>
              <a:t>3D asset from google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dirty="0"/>
              <a:t>Bottom layer set transparency to 0</a:t>
            </a:r>
          </a:p>
          <a:p>
            <a:endParaRPr lang="en-IE" u="sng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608FA322-6452-D727-FCA7-20A8F176D908}"/>
              </a:ext>
            </a:extLst>
          </p:cNvPr>
          <p:cNvSpPr txBox="1">
            <a:spLocks/>
          </p:cNvSpPr>
          <p:nvPr/>
        </p:nvSpPr>
        <p:spPr>
          <a:xfrm>
            <a:off x="0" y="3403405"/>
            <a:ext cx="8557006" cy="136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u="sng" dirty="0"/>
              <a:t>Whiteboard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dirty="0"/>
              <a:t>A blank plane with its own shader, camera and texture</a:t>
            </a:r>
          </a:p>
        </p:txBody>
      </p:sp>
    </p:spTree>
    <p:extLst>
      <p:ext uri="{BB962C8B-B14F-4D97-AF65-F5344CB8AC3E}">
        <p14:creationId xmlns:p14="http://schemas.microsoft.com/office/powerpoint/2010/main" val="394803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9927-2CD4-2DE3-975F-4C569A05C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9651" y="666440"/>
            <a:ext cx="5353665" cy="75708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 done since then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392FC45-68E5-AF9C-966A-DA32472C4F31}"/>
              </a:ext>
            </a:extLst>
          </p:cNvPr>
          <p:cNvSpPr txBox="1">
            <a:spLocks/>
          </p:cNvSpPr>
          <p:nvPr/>
        </p:nvSpPr>
        <p:spPr>
          <a:xfrm>
            <a:off x="324465" y="1563330"/>
            <a:ext cx="6725264" cy="26547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600" u="sng" dirty="0">
                <a:latin typeface="+mj-lt"/>
                <a:ea typeface="+mj-ea"/>
                <a:cs typeface="+mj-cs"/>
              </a:rPr>
              <a:t>Multiplayer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This was created using Photon Pun 2 and Photon Voice 2.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Afterwards 3 game objects were added, Photon Manager, Voice and Player.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New account was created in photon website to create a new Pun server and Voice server.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Head was set to center eye transform.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Left &amp; right hand set to users left and right-hand controller.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E031BA-E7CA-4905-245D-46D9CB582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183" y="1563330"/>
            <a:ext cx="4352925" cy="3558347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6916A5C-403E-6CF4-F4C1-F2D3FDFEA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183" y="5294669"/>
            <a:ext cx="4352925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58A4EA-6335-FEEC-C374-2FBD8831E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183" y="6191560"/>
            <a:ext cx="43338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20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9927-2CD4-2DE3-975F-4C569A05C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9651" y="666440"/>
            <a:ext cx="5353665" cy="75708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 done since then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392FC45-68E5-AF9C-966A-DA32472C4F31}"/>
              </a:ext>
            </a:extLst>
          </p:cNvPr>
          <p:cNvSpPr txBox="1">
            <a:spLocks/>
          </p:cNvSpPr>
          <p:nvPr/>
        </p:nvSpPr>
        <p:spPr>
          <a:xfrm>
            <a:off x="324465" y="1563330"/>
            <a:ext cx="6725264" cy="1253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600" u="sng" dirty="0">
                <a:latin typeface="+mj-lt"/>
                <a:ea typeface="+mj-ea"/>
                <a:cs typeface="+mj-cs"/>
              </a:rPr>
              <a:t>Movement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Created a script to allow the user to move in the direction they are facing.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Froze players rotation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F7D611F-C9A7-6030-DA2E-4856DB6A1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729" y="1423522"/>
            <a:ext cx="5089238" cy="233487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AE567C20-C9F2-A56C-757D-56EC79ED5794}"/>
              </a:ext>
            </a:extLst>
          </p:cNvPr>
          <p:cNvSpPr txBox="1">
            <a:spLocks/>
          </p:cNvSpPr>
          <p:nvPr/>
        </p:nvSpPr>
        <p:spPr>
          <a:xfrm>
            <a:off x="324465" y="2816942"/>
            <a:ext cx="6725264" cy="206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600" u="sng" dirty="0">
                <a:latin typeface="+mj-lt"/>
                <a:ea typeface="+mj-ea"/>
                <a:cs typeface="+mj-cs"/>
              </a:rPr>
              <a:t>Hand pose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Created a pose object that set the curl and flexion of the index finger to open.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In transform recognizer, the palm facing down is set to world space and true.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Now the application recognizes the users' right hand, pointing their index finger out.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14B9AB0-BD13-ED9A-490A-1252C8772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729" y="3898200"/>
            <a:ext cx="3838575" cy="2751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302967-62AE-0D0D-A356-3F874338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8304" y="3898200"/>
            <a:ext cx="1303696" cy="1619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C137D9-CA02-2F7E-D713-B3AB04AAB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8304" y="5434478"/>
            <a:ext cx="1303696" cy="121539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20F205E9-D99E-22E2-15E1-6F76032ACB64}"/>
              </a:ext>
            </a:extLst>
          </p:cNvPr>
          <p:cNvSpPr txBox="1">
            <a:spLocks/>
          </p:cNvSpPr>
          <p:nvPr/>
        </p:nvSpPr>
        <p:spPr>
          <a:xfrm>
            <a:off x="324465" y="5018765"/>
            <a:ext cx="6725264" cy="11138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600" u="sng" dirty="0">
                <a:latin typeface="+mj-lt"/>
                <a:ea typeface="+mj-ea"/>
                <a:cs typeface="+mj-cs"/>
              </a:rPr>
              <a:t>Combining the two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In event wrapper the turn on and off script is set active when the finger is pointed which turns on the movement script.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4459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9927-2CD4-2DE3-975F-4C569A05C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4476" y="640753"/>
            <a:ext cx="5284414" cy="61727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Issues and old ideas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392FC45-68E5-AF9C-966A-DA32472C4F31}"/>
              </a:ext>
            </a:extLst>
          </p:cNvPr>
          <p:cNvSpPr txBox="1">
            <a:spLocks/>
          </p:cNvSpPr>
          <p:nvPr/>
        </p:nvSpPr>
        <p:spPr>
          <a:xfrm>
            <a:off x="324465" y="1563330"/>
            <a:ext cx="6725264" cy="1106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600" u="sng" dirty="0">
                <a:latin typeface="+mj-lt"/>
                <a:ea typeface="+mj-ea"/>
                <a:cs typeface="+mj-cs"/>
              </a:rPr>
              <a:t>MRTK teleportation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Combining MRTK finger teleportation with oculus hand tracking was working well, however only the users’ camera would teleport, leaving behind their hands in one place.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713914-5DDC-6129-3FA1-9AA132F7C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735" y="1445341"/>
            <a:ext cx="2818633" cy="2334367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98D9882-7D0D-7C24-B882-97D86F535BFC}"/>
              </a:ext>
            </a:extLst>
          </p:cNvPr>
          <p:cNvSpPr txBox="1">
            <a:spLocks/>
          </p:cNvSpPr>
          <p:nvPr/>
        </p:nvSpPr>
        <p:spPr>
          <a:xfrm>
            <a:off x="324464" y="4870228"/>
            <a:ext cx="6725263" cy="1604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600" u="sng" dirty="0">
                <a:latin typeface="+mj-lt"/>
                <a:ea typeface="+mj-ea"/>
                <a:cs typeface="+mj-cs"/>
              </a:rPr>
              <a:t>Users' velocity jump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When the user stops moving, they were shot into the air.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Collision detection set to continues speculative.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This was fixed by making the user kinematic when they stopped moving, and turning on gravity when they move again.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6973F0C-3B80-5216-A857-A88E35CAD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736" y="3838275"/>
            <a:ext cx="3288892" cy="291279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B8FF0ECA-D44B-DC9A-64D0-25DC10AA1476}"/>
              </a:ext>
            </a:extLst>
          </p:cNvPr>
          <p:cNvSpPr txBox="1">
            <a:spLocks/>
          </p:cNvSpPr>
          <p:nvPr/>
        </p:nvSpPr>
        <p:spPr>
          <a:xfrm>
            <a:off x="324463" y="3058838"/>
            <a:ext cx="6725264" cy="1381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600" u="sng" dirty="0">
                <a:latin typeface="+mj-lt"/>
                <a:ea typeface="+mj-ea"/>
                <a:cs typeface="+mj-cs"/>
              </a:rPr>
              <a:t>Object transfer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Photon transfer set to takeover in photon view.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Along side other scripts like photon rigid body view, photon transfer view and shared simple mover script.</a:t>
            </a:r>
          </a:p>
        </p:txBody>
      </p:sp>
    </p:spTree>
    <p:extLst>
      <p:ext uri="{BB962C8B-B14F-4D97-AF65-F5344CB8AC3E}">
        <p14:creationId xmlns:p14="http://schemas.microsoft.com/office/powerpoint/2010/main" val="3698482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65894FB-D355-3DE7-8223-4D914918C964}"/>
              </a:ext>
            </a:extLst>
          </p:cNvPr>
          <p:cNvSpPr txBox="1">
            <a:spLocks/>
          </p:cNvSpPr>
          <p:nvPr/>
        </p:nvSpPr>
        <p:spPr>
          <a:xfrm>
            <a:off x="7079226" y="439975"/>
            <a:ext cx="2872267" cy="10203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4200" dirty="0"/>
              <a:t>Movement Demo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B83A34-70B7-EE68-B90E-1E3591833FF0}"/>
              </a:ext>
            </a:extLst>
          </p:cNvPr>
          <p:cNvSpPr txBox="1">
            <a:spLocks/>
          </p:cNvSpPr>
          <p:nvPr/>
        </p:nvSpPr>
        <p:spPr>
          <a:xfrm>
            <a:off x="1437579" y="442415"/>
            <a:ext cx="2872267" cy="10203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4200" dirty="0"/>
              <a:t>Multiplayer Demo</a:t>
            </a:r>
          </a:p>
        </p:txBody>
      </p:sp>
      <p:pic>
        <p:nvPicPr>
          <p:cNvPr id="11" name="Recording #9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12B06D5-24B2-C550-6BB8-5D4B1DE05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2342" y="2071944"/>
            <a:ext cx="5001758" cy="2824522"/>
          </a:xfrm>
          <a:prstGeom prst="rect">
            <a:avLst/>
          </a:prstGeom>
        </p:spPr>
      </p:pic>
      <p:pic>
        <p:nvPicPr>
          <p:cNvPr id="12" name="com.DefaultCompany.FinalYearProject-20230222-124330">
            <a:hlinkClick r:id="" action="ppaction://media"/>
            <a:extLst>
              <a:ext uri="{FF2B5EF4-FFF2-40B4-BE49-F238E27FC236}">
                <a16:creationId xmlns:a16="http://schemas.microsoft.com/office/drawing/2014/main" id="{B32BFE24-4081-CBC9-3F47-B364AECC610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79227" y="1714296"/>
            <a:ext cx="3182170" cy="318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3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67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</TotalTime>
  <Words>387</Words>
  <Application>Microsoft Office PowerPoint</Application>
  <PresentationFormat>Widescreen</PresentationFormat>
  <Paragraphs>47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Ion</vt:lpstr>
      <vt:lpstr>VR Conference</vt:lpstr>
      <vt:lpstr>Objective</vt:lpstr>
      <vt:lpstr>Work done in the last deliverable</vt:lpstr>
      <vt:lpstr>Work done since then</vt:lpstr>
      <vt:lpstr>Work done since then</vt:lpstr>
      <vt:lpstr>Issues and old ideas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FYP</dc:title>
  <dc:creator>Deniels Voitkevics</dc:creator>
  <cp:lastModifiedBy>Deniels Voitkevics</cp:lastModifiedBy>
  <cp:revision>71</cp:revision>
  <dcterms:created xsi:type="dcterms:W3CDTF">2022-11-16T15:28:34Z</dcterms:created>
  <dcterms:modified xsi:type="dcterms:W3CDTF">2023-02-23T08:40:56Z</dcterms:modified>
</cp:coreProperties>
</file>